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61" r:id="rId5"/>
    <p:sldId id="259" r:id="rId6"/>
    <p:sldId id="262" r:id="rId7"/>
    <p:sldId id="260" r:id="rId8"/>
    <p:sldId id="263" r:id="rId9"/>
    <p:sldId id="264" r:id="rId10"/>
    <p:sldId id="265" r:id="rId11"/>
    <p:sldId id="266" r:id="rId12"/>
  </p:sldIdLst>
  <p:sldSz cx="9144000" cy="6858000" type="screen4x3"/>
  <p:notesSz cx="6858000" cy="98758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507" autoAdjust="0"/>
    <p:restoredTop sz="94638" autoAdjust="0"/>
  </p:normalViewPr>
  <p:slideViewPr>
    <p:cSldViewPr>
      <p:cViewPr varScale="1">
        <p:scale>
          <a:sx n="68" d="100"/>
          <a:sy n="68" d="100"/>
        </p:scale>
        <p:origin x="1326" y="72"/>
      </p:cViewPr>
      <p:guideLst>
        <p:guide orient="horz" pos="2160"/>
        <p:guide pos="2880"/>
      </p:guideLst>
    </p:cSldViewPr>
  </p:slideViewPr>
  <p:outlineViewPr>
    <p:cViewPr>
      <p:scale>
        <a:sx n="33" d="100"/>
        <a:sy n="33" d="100"/>
      </p:scale>
      <p:origin x="0" y="269598"/>
    </p:cViewPr>
  </p:outlineViewPr>
  <p:notesTextViewPr>
    <p:cViewPr>
      <p:scale>
        <a:sx n="3" d="2"/>
        <a:sy n="3" d="2"/>
      </p:scale>
      <p:origin x="0" y="0"/>
    </p:cViewPr>
  </p:notesTextViewPr>
  <p:sorterViewPr>
    <p:cViewPr>
      <p:scale>
        <a:sx n="100" d="100"/>
        <a:sy n="100" d="100"/>
      </p:scale>
      <p:origin x="0" y="116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9339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93398"/>
          </a:xfrm>
          <a:prstGeom prst="rect">
            <a:avLst/>
          </a:prstGeom>
        </p:spPr>
        <p:txBody>
          <a:bodyPr vert="horz" lIns="91440" tIns="45720" rIns="91440" bIns="45720" rtlCol="0"/>
          <a:lstStyle>
            <a:lvl1pPr algn="r">
              <a:defRPr sz="1200"/>
            </a:lvl1pPr>
          </a:lstStyle>
          <a:p>
            <a:fld id="{EFC5B5A2-D38F-44C4-A8CF-9313EFA3AFBC}" type="datetimeFigureOut">
              <a:rPr lang="fr-FR" smtClean="0"/>
              <a:pPr/>
              <a:t>19/04/2023</a:t>
            </a:fld>
            <a:endParaRPr lang="fr-FR"/>
          </a:p>
        </p:txBody>
      </p:sp>
      <p:sp>
        <p:nvSpPr>
          <p:cNvPr id="4" name="Espace réservé du pied de page 3"/>
          <p:cNvSpPr>
            <a:spLocks noGrp="1"/>
          </p:cNvSpPr>
          <p:nvPr>
            <p:ph type="ftr" sz="quarter" idx="2"/>
          </p:nvPr>
        </p:nvSpPr>
        <p:spPr>
          <a:xfrm>
            <a:off x="0" y="9380865"/>
            <a:ext cx="2971800" cy="49339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9380865"/>
            <a:ext cx="2971800" cy="493397"/>
          </a:xfrm>
          <a:prstGeom prst="rect">
            <a:avLst/>
          </a:prstGeom>
        </p:spPr>
        <p:txBody>
          <a:bodyPr vert="horz" lIns="91440" tIns="45720" rIns="91440" bIns="45720" rtlCol="0" anchor="b"/>
          <a:lstStyle>
            <a:lvl1pPr algn="r">
              <a:defRPr sz="1200"/>
            </a:lvl1pPr>
          </a:lstStyle>
          <a:p>
            <a:fld id="{7FF47D1C-5302-46D2-9057-1E78D3885D27}" type="slidenum">
              <a:rPr lang="fr-FR" smtClean="0"/>
              <a:pPr/>
              <a:t>‹N°›</a:t>
            </a:fld>
            <a:endParaRPr lang="fr-F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9379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93792"/>
          </a:xfrm>
          <a:prstGeom prst="rect">
            <a:avLst/>
          </a:prstGeom>
        </p:spPr>
        <p:txBody>
          <a:bodyPr vert="horz" lIns="91440" tIns="45720" rIns="91440" bIns="45720" rtlCol="0"/>
          <a:lstStyle>
            <a:lvl1pPr algn="r">
              <a:defRPr sz="1200"/>
            </a:lvl1pPr>
          </a:lstStyle>
          <a:p>
            <a:fld id="{8069D6DB-AC33-4104-BBB5-8ADEE4213C72}" type="datetimeFigureOut">
              <a:rPr lang="fr-FR" smtClean="0"/>
              <a:pPr/>
              <a:t>19/04/2023</a:t>
            </a:fld>
            <a:endParaRPr lang="fr-FR"/>
          </a:p>
        </p:txBody>
      </p:sp>
      <p:sp>
        <p:nvSpPr>
          <p:cNvPr id="4" name="Espace réservé de l'image des diapositives 3"/>
          <p:cNvSpPr>
            <a:spLocks noGrp="1" noRot="1" noChangeAspect="1"/>
          </p:cNvSpPr>
          <p:nvPr>
            <p:ph type="sldImg" idx="2"/>
          </p:nvPr>
        </p:nvSpPr>
        <p:spPr>
          <a:xfrm>
            <a:off x="960438" y="741363"/>
            <a:ext cx="4937125" cy="370205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691023"/>
            <a:ext cx="5486400" cy="444412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380332"/>
            <a:ext cx="2971800" cy="49379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9380332"/>
            <a:ext cx="2971800" cy="493792"/>
          </a:xfrm>
          <a:prstGeom prst="rect">
            <a:avLst/>
          </a:prstGeom>
        </p:spPr>
        <p:txBody>
          <a:bodyPr vert="horz" lIns="91440" tIns="45720" rIns="91440" bIns="45720" rtlCol="0" anchor="b"/>
          <a:lstStyle>
            <a:lvl1pPr algn="r">
              <a:defRPr sz="1200"/>
            </a:lvl1pPr>
          </a:lstStyle>
          <a:p>
            <a:fld id="{1E307A65-AEE5-4AED-B0D3-ED85106022C0}"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E3F4158D-AC09-4A13-8FE5-A6452C51AC40}" type="datetimeFigureOut">
              <a:rPr lang="fr-FR" smtClean="0"/>
              <a:pPr/>
              <a:t>19/04/2023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14A3E9-8CE1-43B8-B1A5-1F3746EFBC4B}"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3F4158D-AC09-4A13-8FE5-A6452C51AC40}" type="datetimeFigureOut">
              <a:rPr lang="fr-FR" smtClean="0"/>
              <a:pPr/>
              <a:t>19/04/2023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14A3E9-8CE1-43B8-B1A5-1F3746EFBC4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3F4158D-AC09-4A13-8FE5-A6452C51AC40}" type="datetimeFigureOut">
              <a:rPr lang="fr-FR" smtClean="0"/>
              <a:pPr/>
              <a:t>19/04/2023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14A3E9-8CE1-43B8-B1A5-1F3746EFBC4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E3F4158D-AC09-4A13-8FE5-A6452C51AC40}" type="datetimeFigureOut">
              <a:rPr lang="fr-FR" smtClean="0"/>
              <a:pPr/>
              <a:t>19/04/2023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14A3E9-8CE1-43B8-B1A5-1F3746EFBC4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E3F4158D-AC09-4A13-8FE5-A6452C51AC40}" type="datetimeFigureOut">
              <a:rPr lang="fr-FR" smtClean="0"/>
              <a:pPr/>
              <a:t>19/04/2023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2114A3E9-8CE1-43B8-B1A5-1F3746EFBC4B}"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E3F4158D-AC09-4A13-8FE5-A6452C51AC40}" type="datetimeFigureOut">
              <a:rPr lang="fr-FR" smtClean="0"/>
              <a:pPr/>
              <a:t>19/04/2023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114A3E9-8CE1-43B8-B1A5-1F3746EFBC4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E3F4158D-AC09-4A13-8FE5-A6452C51AC40}" type="datetimeFigureOut">
              <a:rPr lang="fr-FR" smtClean="0"/>
              <a:pPr/>
              <a:t>19/04/2023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2114A3E9-8CE1-43B8-B1A5-1F3746EFBC4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E3F4158D-AC09-4A13-8FE5-A6452C51AC40}" type="datetimeFigureOut">
              <a:rPr lang="fr-FR" smtClean="0"/>
              <a:pPr/>
              <a:t>19/04/2023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2114A3E9-8CE1-43B8-B1A5-1F3746EFBC4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3F4158D-AC09-4A13-8FE5-A6452C51AC40}" type="datetimeFigureOut">
              <a:rPr lang="fr-FR" smtClean="0"/>
              <a:pPr/>
              <a:t>19/04/2023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2114A3E9-8CE1-43B8-B1A5-1F3746EFBC4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E3F4158D-AC09-4A13-8FE5-A6452C51AC40}" type="datetimeFigureOut">
              <a:rPr lang="fr-FR" smtClean="0"/>
              <a:pPr/>
              <a:t>19/04/2023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114A3E9-8CE1-43B8-B1A5-1F3746EFBC4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E3F4158D-AC09-4A13-8FE5-A6452C51AC40}" type="datetimeFigureOut">
              <a:rPr lang="fr-FR" smtClean="0"/>
              <a:pPr/>
              <a:t>19/04/2023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2114A3E9-8CE1-43B8-B1A5-1F3746EFBC4B}"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F4158D-AC09-4A13-8FE5-A6452C51AC40}" type="datetimeFigureOut">
              <a:rPr lang="fr-FR" smtClean="0"/>
              <a:pPr/>
              <a:t>19/04/2023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14A3E9-8CE1-43B8-B1A5-1F3746EFBC4B}"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a:t>FORMATION </a:t>
            </a:r>
            <a:br>
              <a:rPr lang="fr-FR" dirty="0"/>
            </a:br>
            <a:br>
              <a:rPr lang="fr-FR" sz="1800" dirty="0">
                <a:effectLst/>
                <a:latin typeface="Calibri" panose="020F0502020204030204" pitchFamily="34" charset="0"/>
                <a:ea typeface="Calibri" panose="020F0502020204030204" pitchFamily="34" charset="0"/>
                <a:cs typeface="Times New Roman" panose="02020603050405020304" pitchFamily="18" charset="0"/>
              </a:rPr>
            </a:br>
            <a:br>
              <a:rPr lang="fr-FR" dirty="0"/>
            </a:br>
            <a:br>
              <a:rPr lang="fr-FR" dirty="0"/>
            </a:br>
            <a:r>
              <a:rPr lang="fr-FR" sz="4400" dirty="0">
                <a:effectLst/>
                <a:ea typeface="Calibri" panose="020F0502020204030204" pitchFamily="34" charset="0"/>
                <a:cs typeface="Times New Roman" panose="02020603050405020304" pitchFamily="18" charset="0"/>
              </a:rPr>
              <a:t>DEVENIR LA MEILLEURE</a:t>
            </a:r>
            <a:br>
              <a:rPr lang="fr-FR" sz="4400" dirty="0">
                <a:effectLst/>
                <a:ea typeface="Calibri" panose="020F0502020204030204" pitchFamily="34" charset="0"/>
                <a:cs typeface="Times New Roman" panose="02020603050405020304" pitchFamily="18" charset="0"/>
              </a:rPr>
            </a:br>
            <a:r>
              <a:rPr lang="fr-FR" sz="4400" dirty="0">
                <a:effectLst/>
                <a:ea typeface="Calibri" panose="020F0502020204030204" pitchFamily="34" charset="0"/>
                <a:cs typeface="Times New Roman" panose="02020603050405020304" pitchFamily="18" charset="0"/>
              </a:rPr>
              <a:t> VERSION DE MOI-MÊME</a:t>
            </a:r>
            <a:br>
              <a:rPr lang="fr-FR" dirty="0"/>
            </a:br>
            <a:br>
              <a:rPr lang="fr-FR" dirty="0"/>
            </a:br>
            <a:br>
              <a:rPr lang="fr-FR" dirty="0"/>
            </a:br>
            <a:endParaRPr lang="fr-FR" dirty="0"/>
          </a:p>
        </p:txBody>
      </p:sp>
      <p:sp>
        <p:nvSpPr>
          <p:cNvPr id="3" name="Sous-titre 2"/>
          <p:cNvSpPr>
            <a:spLocks noGrp="1"/>
          </p:cNvSpPr>
          <p:nvPr>
            <p:ph type="subTitle" idx="1"/>
          </p:nvPr>
        </p:nvSpPr>
        <p:spPr>
          <a:xfrm>
            <a:off x="1691680" y="4941168"/>
            <a:ext cx="6400800" cy="1752600"/>
          </a:xfrm>
        </p:spPr>
        <p:txBody>
          <a:bodyPr>
            <a:normAutofit/>
          </a:bodyPr>
          <a:lstStyle/>
          <a:p>
            <a:r>
              <a:rPr lang="fr-FR" sz="9600" b="1" dirty="0">
                <a:solidFill>
                  <a:schemeClr val="tx2">
                    <a:lumMod val="60000"/>
                    <a:lumOff val="40000"/>
                  </a:schemeClr>
                </a:solidFill>
              </a:rPr>
              <a:t>BIENVENUE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1851E8-7838-4831-982C-493CC54154C1}"/>
              </a:ext>
            </a:extLst>
          </p:cNvPr>
          <p:cNvSpPr>
            <a:spLocks noGrp="1"/>
          </p:cNvSpPr>
          <p:nvPr>
            <p:ph type="title"/>
          </p:nvPr>
        </p:nvSpPr>
        <p:spPr/>
        <p:txBody>
          <a:bodyPr>
            <a:normAutofit/>
          </a:bodyPr>
          <a:lstStyle/>
          <a:p>
            <a:r>
              <a:rPr lang="fr-FR" sz="4400" dirty="0">
                <a:effectLst/>
                <a:latin typeface="Calibri" panose="020F0502020204030204" pitchFamily="34" charset="0"/>
                <a:ea typeface="Calibri" panose="020F0502020204030204" pitchFamily="34" charset="0"/>
                <a:cs typeface="Times New Roman" panose="02020603050405020304" pitchFamily="18" charset="0"/>
              </a:rPr>
              <a:t>Ma vie se déroule dans le concret.</a:t>
            </a:r>
            <a:endParaRPr lang="fr-FR" dirty="0"/>
          </a:p>
        </p:txBody>
      </p:sp>
      <p:sp>
        <p:nvSpPr>
          <p:cNvPr id="3" name="Espace réservé du contenu 2">
            <a:extLst>
              <a:ext uri="{FF2B5EF4-FFF2-40B4-BE49-F238E27FC236}">
                <a16:creationId xmlns:a16="http://schemas.microsoft.com/office/drawing/2014/main" id="{5D2F1587-5BC3-4EB0-A2CE-4338C7933813}"/>
              </a:ext>
            </a:extLst>
          </p:cNvPr>
          <p:cNvSpPr>
            <a:spLocks noGrp="1"/>
          </p:cNvSpPr>
          <p:nvPr>
            <p:ph idx="1"/>
          </p:nvPr>
        </p:nvSpPr>
        <p:spPr>
          <a:xfrm>
            <a:off x="107504" y="1268760"/>
            <a:ext cx="9036496" cy="5589240"/>
          </a:xfrm>
        </p:spPr>
        <p:txBody>
          <a:bodyPr>
            <a:normAutofit/>
          </a:bodyPr>
          <a:lstStyle/>
          <a:p>
            <a:pPr>
              <a:lnSpc>
                <a:spcPct val="107000"/>
              </a:lnSpc>
              <a:spcAft>
                <a:spcPts val="800"/>
              </a:spcAft>
            </a:pPr>
            <a:r>
              <a:rPr lang="fr-FR" sz="2200" dirty="0">
                <a:effectLst/>
                <a:latin typeface="Calibri" panose="020F0502020204030204" pitchFamily="34" charset="0"/>
                <a:ea typeface="Calibri" panose="020F0502020204030204" pitchFamily="34" charset="0"/>
                <a:cs typeface="Times New Roman" panose="02020603050405020304" pitchFamily="18" charset="0"/>
              </a:rPr>
              <a:t>Ma vie va juste se dérouler dans la meilleure version de moi-même.</a:t>
            </a:r>
          </a:p>
          <a:p>
            <a:pPr>
              <a:lnSpc>
                <a:spcPct val="107000"/>
              </a:lnSpc>
              <a:spcAft>
                <a:spcPts val="800"/>
              </a:spcAft>
            </a:pPr>
            <a:r>
              <a:rPr lang="fr-FR" sz="2200" dirty="0">
                <a:effectLst/>
                <a:latin typeface="Calibri" panose="020F0502020204030204" pitchFamily="34" charset="0"/>
                <a:ea typeface="Calibri" panose="020F0502020204030204" pitchFamily="34" charset="0"/>
                <a:cs typeface="Times New Roman" panose="02020603050405020304" pitchFamily="18" charset="0"/>
              </a:rPr>
              <a:t>J’ai ma personnalité, mon caractère, mes aspirations et c’est avec tout cela que je veux devenir la meilleure version de moi-même. </a:t>
            </a:r>
          </a:p>
          <a:p>
            <a:pPr>
              <a:lnSpc>
                <a:spcPct val="107000"/>
              </a:lnSpc>
              <a:spcAft>
                <a:spcPts val="800"/>
              </a:spcAft>
            </a:pPr>
            <a:r>
              <a:rPr lang="fr-FR" sz="2200" dirty="0">
                <a:effectLst/>
                <a:latin typeface="Calibri" panose="020F0502020204030204" pitchFamily="34" charset="0"/>
                <a:ea typeface="Calibri" panose="020F0502020204030204" pitchFamily="34" charset="0"/>
                <a:cs typeface="Times New Roman" panose="02020603050405020304" pitchFamily="18" charset="0"/>
              </a:rPr>
              <a:t>Pas la meilleure personne du monde, seulement la meilleure version de moi-même.</a:t>
            </a:r>
          </a:p>
          <a:p>
            <a:pPr>
              <a:lnSpc>
                <a:spcPct val="107000"/>
              </a:lnSpc>
              <a:spcAft>
                <a:spcPts val="800"/>
              </a:spcAft>
            </a:pPr>
            <a:r>
              <a:rPr lang="fr-FR" sz="2200" dirty="0">
                <a:effectLst/>
                <a:latin typeface="Calibri" panose="020F0502020204030204" pitchFamily="34" charset="0"/>
                <a:ea typeface="Calibri" panose="020F0502020204030204" pitchFamily="34" charset="0"/>
                <a:cs typeface="Times New Roman" panose="02020603050405020304" pitchFamily="18" charset="0"/>
              </a:rPr>
              <a:t>Qu’est-ce qui me donne de la satisfaction ?</a:t>
            </a:r>
          </a:p>
          <a:p>
            <a:pPr>
              <a:lnSpc>
                <a:spcPct val="107000"/>
              </a:lnSpc>
              <a:spcAft>
                <a:spcPts val="800"/>
              </a:spcAft>
            </a:pPr>
            <a:r>
              <a:rPr lang="fr-FR" sz="2200" dirty="0">
                <a:effectLst/>
                <a:latin typeface="Calibri" panose="020F0502020204030204" pitchFamily="34" charset="0"/>
                <a:ea typeface="Calibri" panose="020F0502020204030204" pitchFamily="34" charset="0"/>
                <a:cs typeface="Times New Roman" panose="02020603050405020304" pitchFamily="18" charset="0"/>
              </a:rPr>
              <a:t>Quelles sont les valeurs qui me portent ?</a:t>
            </a:r>
          </a:p>
          <a:p>
            <a:pPr>
              <a:lnSpc>
                <a:spcPct val="107000"/>
              </a:lnSpc>
              <a:spcAft>
                <a:spcPts val="800"/>
              </a:spcAft>
            </a:pPr>
            <a:r>
              <a:rPr lang="fr-FR" sz="2200" dirty="0">
                <a:effectLst/>
                <a:latin typeface="Calibri" panose="020F0502020204030204" pitchFamily="34" charset="0"/>
                <a:ea typeface="Calibri" panose="020F0502020204030204" pitchFamily="34" charset="0"/>
                <a:cs typeface="Times New Roman" panose="02020603050405020304" pitchFamily="18" charset="0"/>
              </a:rPr>
              <a:t>Quelles sont les portes que j’ai envie d’ouvrir ?</a:t>
            </a:r>
          </a:p>
          <a:p>
            <a:pPr>
              <a:lnSpc>
                <a:spcPct val="107000"/>
              </a:lnSpc>
              <a:spcAft>
                <a:spcPts val="800"/>
              </a:spcAft>
            </a:pPr>
            <a:r>
              <a:rPr lang="fr-FR" sz="2200" dirty="0">
                <a:effectLst/>
                <a:latin typeface="Calibri" panose="020F0502020204030204" pitchFamily="34" charset="0"/>
                <a:ea typeface="Calibri" panose="020F0502020204030204" pitchFamily="34" charset="0"/>
                <a:cs typeface="Times New Roman" panose="02020603050405020304" pitchFamily="18" charset="0"/>
              </a:rPr>
              <a:t>Comment ai-je envie d’être ?</a:t>
            </a:r>
          </a:p>
          <a:p>
            <a:endParaRPr lang="fr-FR" dirty="0"/>
          </a:p>
        </p:txBody>
      </p:sp>
    </p:spTree>
    <p:extLst>
      <p:ext uri="{BB962C8B-B14F-4D97-AF65-F5344CB8AC3E}">
        <p14:creationId xmlns:p14="http://schemas.microsoft.com/office/powerpoint/2010/main" val="860679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1D594F-9840-475A-B891-9C97D0847EDB}"/>
              </a:ext>
            </a:extLst>
          </p:cNvPr>
          <p:cNvSpPr>
            <a:spLocks noGrp="1"/>
          </p:cNvSpPr>
          <p:nvPr>
            <p:ph type="title"/>
          </p:nvPr>
        </p:nvSpPr>
        <p:spPr/>
        <p:txBody>
          <a:bodyPr/>
          <a:lstStyle/>
          <a:p>
            <a:r>
              <a:rPr lang="fr-FR" dirty="0"/>
              <a:t>Application</a:t>
            </a:r>
          </a:p>
        </p:txBody>
      </p:sp>
      <p:sp>
        <p:nvSpPr>
          <p:cNvPr id="3" name="Espace réservé du contenu 2">
            <a:extLst>
              <a:ext uri="{FF2B5EF4-FFF2-40B4-BE49-F238E27FC236}">
                <a16:creationId xmlns:a16="http://schemas.microsoft.com/office/drawing/2014/main" id="{95DECB68-8898-46EF-9C4E-4EA2075FBC27}"/>
              </a:ext>
            </a:extLst>
          </p:cNvPr>
          <p:cNvSpPr>
            <a:spLocks noGrp="1"/>
          </p:cNvSpPr>
          <p:nvPr>
            <p:ph idx="1"/>
          </p:nvPr>
        </p:nvSpPr>
        <p:spPr>
          <a:xfrm>
            <a:off x="179512" y="1052736"/>
            <a:ext cx="8784976" cy="5805264"/>
          </a:xfrm>
        </p:spPr>
        <p:txBody>
          <a:bodyPr/>
          <a:lstStyle/>
          <a:p>
            <a:pPr>
              <a:lnSpc>
                <a:spcPct val="107000"/>
              </a:lnSpc>
              <a:spcAft>
                <a:spcPts val="800"/>
              </a:spcAft>
            </a:pPr>
            <a:r>
              <a:rPr lang="fr-FR" sz="2200" dirty="0">
                <a:effectLst/>
                <a:latin typeface="Calibri" panose="020F0502020204030204" pitchFamily="34" charset="0"/>
                <a:ea typeface="Calibri" panose="020F0502020204030204" pitchFamily="34" charset="0"/>
                <a:cs typeface="Times New Roman" panose="02020603050405020304" pitchFamily="18" charset="0"/>
              </a:rPr>
              <a:t>Le premier point, c’est la personne que je suis maintenant, avec mon passé et ma manière d’être, qui je suis.</a:t>
            </a:r>
          </a:p>
          <a:p>
            <a:pPr>
              <a:lnSpc>
                <a:spcPct val="107000"/>
              </a:lnSpc>
              <a:spcAft>
                <a:spcPts val="800"/>
              </a:spcAft>
            </a:pPr>
            <a:r>
              <a:rPr lang="fr-FR" sz="2200" dirty="0">
                <a:effectLst/>
                <a:latin typeface="Calibri" panose="020F0502020204030204" pitchFamily="34" charset="0"/>
                <a:ea typeface="Calibri" panose="020F0502020204030204" pitchFamily="34" charset="0"/>
                <a:cs typeface="Times New Roman" panose="02020603050405020304" pitchFamily="18" charset="0"/>
              </a:rPr>
              <a:t>Sans forcément décrire cette personne, je la mets dans mon premier point.</a:t>
            </a:r>
          </a:p>
          <a:p>
            <a:pPr marL="0" indent="0">
              <a:lnSpc>
                <a:spcPct val="107000"/>
              </a:lnSpc>
              <a:spcAft>
                <a:spcPts val="800"/>
              </a:spcAft>
              <a:buNone/>
            </a:pPr>
            <a:endParaRPr lang="fr-FR" sz="2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2200" dirty="0">
                <a:effectLst/>
                <a:latin typeface="Calibri" panose="020F0502020204030204" pitchFamily="34" charset="0"/>
                <a:ea typeface="Calibri" panose="020F0502020204030204" pitchFamily="34" charset="0"/>
                <a:cs typeface="Times New Roman" panose="02020603050405020304" pitchFamily="18" charset="0"/>
              </a:rPr>
              <a:t>Le deuxième point, c’est ma personne dans la meilleure version de moi-même.</a:t>
            </a:r>
          </a:p>
          <a:p>
            <a:pPr>
              <a:lnSpc>
                <a:spcPct val="107000"/>
              </a:lnSpc>
              <a:spcAft>
                <a:spcPts val="800"/>
              </a:spcAft>
            </a:pPr>
            <a:r>
              <a:rPr lang="fr-FR" sz="2200" dirty="0">
                <a:effectLst/>
                <a:latin typeface="Calibri" panose="020F0502020204030204" pitchFamily="34" charset="0"/>
                <a:ea typeface="Calibri" panose="020F0502020204030204" pitchFamily="34" charset="0"/>
                <a:cs typeface="Times New Roman" panose="02020603050405020304" pitchFamily="18" charset="0"/>
              </a:rPr>
              <a:t>Je sais que cette version existe, je sais qu’elle existe à partir de la perfection de la vie, que cette version est composée avec la perfection de la vie.</a:t>
            </a:r>
          </a:p>
          <a:p>
            <a:pPr>
              <a:lnSpc>
                <a:spcPct val="107000"/>
              </a:lnSpc>
              <a:spcAft>
                <a:spcPts val="800"/>
              </a:spcAft>
            </a:pPr>
            <a:r>
              <a:rPr lang="fr-FR" sz="2200" dirty="0">
                <a:effectLst/>
                <a:latin typeface="Calibri" panose="020F0502020204030204" pitchFamily="34" charset="0"/>
                <a:ea typeface="Calibri" panose="020F0502020204030204" pitchFamily="34" charset="0"/>
                <a:cs typeface="Times New Roman" panose="02020603050405020304" pitchFamily="18" charset="0"/>
              </a:rPr>
              <a:t>Je laisse cette version grandir dans ma main et je l’accueille avec plaisir et gratitude car je sais qu’elle se développe en moi.</a:t>
            </a:r>
          </a:p>
          <a:p>
            <a:pPr marL="0" indent="0">
              <a:buNone/>
            </a:pPr>
            <a:endParaRPr lang="fr-FR" dirty="0"/>
          </a:p>
        </p:txBody>
      </p:sp>
    </p:spTree>
    <p:extLst>
      <p:ext uri="{BB962C8B-B14F-4D97-AF65-F5344CB8AC3E}">
        <p14:creationId xmlns:p14="http://schemas.microsoft.com/office/powerpoint/2010/main" val="3477182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A2AFDAE-B0AF-4B20-88DF-62BCFFE159FC}"/>
              </a:ext>
            </a:extLst>
          </p:cNvPr>
          <p:cNvSpPr>
            <a:spLocks noGrp="1"/>
          </p:cNvSpPr>
          <p:nvPr>
            <p:ph type="title"/>
          </p:nvPr>
        </p:nvSpPr>
        <p:spPr/>
        <p:txBody>
          <a:bodyPr>
            <a:noAutofit/>
          </a:bodyPr>
          <a:lstStyle/>
          <a:p>
            <a:br>
              <a:rPr lang="fr-FR" sz="4000" dirty="0">
                <a:effectLst/>
                <a:ea typeface="Calibri" panose="020F0502020204030204" pitchFamily="34" charset="0"/>
                <a:cs typeface="Times New Roman" panose="02020603050405020304" pitchFamily="18" charset="0"/>
              </a:rPr>
            </a:br>
            <a:r>
              <a:rPr lang="fr-FR" sz="4000" dirty="0">
                <a:effectLst/>
                <a:ea typeface="Calibri" panose="020F0502020204030204" pitchFamily="34" charset="0"/>
                <a:cs typeface="Times New Roman" panose="02020603050405020304" pitchFamily="18" charset="0"/>
              </a:rPr>
              <a:t>Comment faire pour devenir la meilleure version de moi-même ?</a:t>
            </a:r>
            <a:br>
              <a:rPr lang="fr-FR" sz="4000" dirty="0">
                <a:effectLst/>
                <a:ea typeface="Calibri" panose="020F0502020204030204" pitchFamily="34" charset="0"/>
                <a:cs typeface="Times New Roman" panose="02020603050405020304" pitchFamily="18" charset="0"/>
              </a:rPr>
            </a:br>
            <a:endParaRPr lang="fr-FR" sz="4000" dirty="0"/>
          </a:p>
        </p:txBody>
      </p:sp>
      <p:sp>
        <p:nvSpPr>
          <p:cNvPr id="3" name="Espace réservé du contenu 2">
            <a:extLst>
              <a:ext uri="{FF2B5EF4-FFF2-40B4-BE49-F238E27FC236}">
                <a16:creationId xmlns:a16="http://schemas.microsoft.com/office/drawing/2014/main" id="{85C1116E-D020-41C3-BF58-7B7260ABE2E1}"/>
              </a:ext>
            </a:extLst>
          </p:cNvPr>
          <p:cNvSpPr>
            <a:spLocks noGrp="1"/>
          </p:cNvSpPr>
          <p:nvPr>
            <p:ph idx="1"/>
          </p:nvPr>
        </p:nvSpPr>
        <p:spPr/>
        <p:txBody>
          <a:bodyPr/>
          <a:lstStyle/>
          <a:p>
            <a:endParaRPr lang="fr-FR" sz="4800" dirty="0">
              <a:effectLst/>
              <a:latin typeface="Calibri" panose="020F0502020204030204" pitchFamily="34" charset="0"/>
              <a:ea typeface="Calibri" panose="020F0502020204030204" pitchFamily="34" charset="0"/>
              <a:cs typeface="Times New Roman" panose="02020603050405020304" pitchFamily="18" charset="0"/>
            </a:endParaRPr>
          </a:p>
          <a:p>
            <a:r>
              <a:rPr lang="fr-FR" sz="4800" dirty="0">
                <a:effectLst/>
                <a:latin typeface="Calibri" panose="020F0502020204030204" pitchFamily="34" charset="0"/>
                <a:ea typeface="Calibri" panose="020F0502020204030204" pitchFamily="34" charset="0"/>
                <a:cs typeface="Times New Roman" panose="02020603050405020304" pitchFamily="18" charset="0"/>
              </a:rPr>
              <a:t>Processus statique</a:t>
            </a:r>
          </a:p>
          <a:p>
            <a:r>
              <a:rPr lang="fr-FR" sz="4800" dirty="0">
                <a:effectLst/>
                <a:latin typeface="Calibri" panose="020F0502020204030204" pitchFamily="34" charset="0"/>
                <a:ea typeface="Calibri" panose="020F0502020204030204" pitchFamily="34" charset="0"/>
                <a:cs typeface="Times New Roman" panose="02020603050405020304" pitchFamily="18" charset="0"/>
              </a:rPr>
              <a:t>Processus dynamique</a:t>
            </a:r>
          </a:p>
          <a:p>
            <a:endParaRPr lang="fr-FR" dirty="0"/>
          </a:p>
        </p:txBody>
      </p:sp>
    </p:spTree>
    <p:extLst>
      <p:ext uri="{BB962C8B-B14F-4D97-AF65-F5344CB8AC3E}">
        <p14:creationId xmlns:p14="http://schemas.microsoft.com/office/powerpoint/2010/main" val="20857768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452A1B-7000-415A-96C9-20E32AAD62C8}"/>
              </a:ext>
            </a:extLst>
          </p:cNvPr>
          <p:cNvSpPr>
            <a:spLocks noGrp="1"/>
          </p:cNvSpPr>
          <p:nvPr>
            <p:ph type="title"/>
          </p:nvPr>
        </p:nvSpPr>
        <p:spPr/>
        <p:txBody>
          <a:bodyPr>
            <a:normAutofit/>
          </a:bodyPr>
          <a:lstStyle/>
          <a:p>
            <a:r>
              <a:rPr lang="fr-FR" sz="4400" dirty="0">
                <a:effectLst/>
                <a:latin typeface="Calibri" panose="020F0502020204030204" pitchFamily="34" charset="0"/>
                <a:ea typeface="Calibri" panose="020F0502020204030204" pitchFamily="34" charset="0"/>
                <a:cs typeface="Times New Roman" panose="02020603050405020304" pitchFamily="18" charset="0"/>
              </a:rPr>
              <a:t>Processus statique</a:t>
            </a:r>
            <a:endParaRPr lang="fr-FR" dirty="0"/>
          </a:p>
        </p:txBody>
      </p:sp>
      <p:sp>
        <p:nvSpPr>
          <p:cNvPr id="3" name="Espace réservé du contenu 2">
            <a:extLst>
              <a:ext uri="{FF2B5EF4-FFF2-40B4-BE49-F238E27FC236}">
                <a16:creationId xmlns:a16="http://schemas.microsoft.com/office/drawing/2014/main" id="{C6CBB35C-11A5-4257-B63C-FE2A1C316613}"/>
              </a:ext>
            </a:extLst>
          </p:cNvPr>
          <p:cNvSpPr>
            <a:spLocks noGrp="1"/>
          </p:cNvSpPr>
          <p:nvPr>
            <p:ph idx="1"/>
          </p:nvPr>
        </p:nvSpPr>
        <p:spPr/>
        <p:txBody>
          <a:bodyPr>
            <a:normAutofit fontScale="92500" lnSpcReduction="20000"/>
          </a:bodyPr>
          <a:lstStyle/>
          <a:p>
            <a:pPr algn="just">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Le point de départ c’est la prise en compte de la nature de notre être : la perfection.</a:t>
            </a:r>
          </a:p>
          <a:p>
            <a:pPr algn="just">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Vouloir être la meilleure version de nous-même, c’est avant tout et ce n’est rien d’autre que de vivre toute la perfection de la vie qui nous constitue et nous anime.</a:t>
            </a:r>
          </a:p>
          <a:p>
            <a:pPr algn="just">
              <a:lnSpc>
                <a:spcPct val="107000"/>
              </a:lnSpc>
              <a:spcAft>
                <a:spcPts val="800"/>
              </a:spcAft>
            </a:pPr>
            <a:r>
              <a:rPr lang="fr-FR" sz="1800" dirty="0">
                <a:latin typeface="Calibri" panose="020F0502020204030204" pitchFamily="34" charset="0"/>
                <a:ea typeface="Calibri" panose="020F0502020204030204" pitchFamily="34" charset="0"/>
                <a:cs typeface="Times New Roman" panose="02020603050405020304" pitchFamily="18" charset="0"/>
              </a:rPr>
              <a:t>Nous faisons partie de l’énergie de l’univers. L’univers est constitué d’énergie et cette énergie est intelligente  et nous sommes faits avec cela. </a:t>
            </a:r>
          </a:p>
          <a:p>
            <a:pPr algn="just">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Par conséquent, nous sommes parfaits. Nous ne sommes pas un rebut ni un assemblage hétéroclite mais le produit de l’intelligence divine ou intelligence supérieure comme on voudra bien l'appeler.</a:t>
            </a:r>
          </a:p>
          <a:p>
            <a:pPr algn="just">
              <a:lnSpc>
                <a:spcPct val="107000"/>
              </a:lnSpc>
              <a:spcAft>
                <a:spcPts val="800"/>
              </a:spcAft>
            </a:pPr>
            <a:r>
              <a:rPr lang="fr-FR" sz="1800" dirty="0">
                <a:latin typeface="Calibri" panose="020F0502020204030204" pitchFamily="34" charset="0"/>
                <a:ea typeface="Calibri" panose="020F0502020204030204" pitchFamily="34" charset="0"/>
                <a:cs typeface="Times New Roman" panose="02020603050405020304" pitchFamily="18" charset="0"/>
              </a:rPr>
              <a:t>Nous pouvons admettre des défauts au niveau social ou dans notre fonctionnement dans le monde matériel, mais notre nature, celle de la vie humaine qui est une partie de la Vie dans l’univers, est une nature de perfection. </a:t>
            </a:r>
          </a:p>
          <a:p>
            <a:pPr algn="just">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Car on ne peut pas dire que le Vie est imparfaite.</a:t>
            </a:r>
          </a:p>
          <a:p>
            <a:pPr algn="just">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Le champ quantique (conscience universelle) contient les informations qui guident l’énergie qui nous constitue.</a:t>
            </a:r>
          </a:p>
          <a:p>
            <a:pPr algn="just"/>
            <a:endParaRPr lang="fr-FR" dirty="0"/>
          </a:p>
        </p:txBody>
      </p:sp>
    </p:spTree>
    <p:extLst>
      <p:ext uri="{BB962C8B-B14F-4D97-AF65-F5344CB8AC3E}">
        <p14:creationId xmlns:p14="http://schemas.microsoft.com/office/powerpoint/2010/main" val="2168556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5452A1B-7000-415A-96C9-20E32AAD62C8}"/>
              </a:ext>
            </a:extLst>
          </p:cNvPr>
          <p:cNvSpPr>
            <a:spLocks noGrp="1"/>
          </p:cNvSpPr>
          <p:nvPr>
            <p:ph type="title"/>
          </p:nvPr>
        </p:nvSpPr>
        <p:spPr/>
        <p:txBody>
          <a:bodyPr>
            <a:normAutofit/>
          </a:bodyPr>
          <a:lstStyle/>
          <a:p>
            <a:r>
              <a:rPr lang="fr-FR" sz="4400" dirty="0">
                <a:effectLst/>
                <a:latin typeface="Calibri" panose="020F0502020204030204" pitchFamily="34" charset="0"/>
                <a:ea typeface="Calibri" panose="020F0502020204030204" pitchFamily="34" charset="0"/>
                <a:cs typeface="Times New Roman" panose="02020603050405020304" pitchFamily="18" charset="0"/>
              </a:rPr>
              <a:t>Notre vie quotidienne</a:t>
            </a:r>
            <a:endParaRPr lang="fr-FR" dirty="0"/>
          </a:p>
        </p:txBody>
      </p:sp>
      <p:sp>
        <p:nvSpPr>
          <p:cNvPr id="3" name="Espace réservé du contenu 2">
            <a:extLst>
              <a:ext uri="{FF2B5EF4-FFF2-40B4-BE49-F238E27FC236}">
                <a16:creationId xmlns:a16="http://schemas.microsoft.com/office/drawing/2014/main" id="{C6CBB35C-11A5-4257-B63C-FE2A1C316613}"/>
              </a:ext>
            </a:extLst>
          </p:cNvPr>
          <p:cNvSpPr>
            <a:spLocks noGrp="1"/>
          </p:cNvSpPr>
          <p:nvPr>
            <p:ph idx="1"/>
          </p:nvPr>
        </p:nvSpPr>
        <p:spPr>
          <a:xfrm>
            <a:off x="457200" y="1268760"/>
            <a:ext cx="8229600" cy="5184576"/>
          </a:xfrm>
        </p:spPr>
        <p:txBody>
          <a:bodyPr>
            <a:normAutofit fontScale="62500" lnSpcReduction="20000"/>
          </a:bodyPr>
          <a:lstStyle/>
          <a:p>
            <a:pPr algn="just"/>
            <a:r>
              <a:rPr lang="fr-FR" dirty="0"/>
              <a:t>Notre vie se déroule dans le monde matériel ou monde physique.</a:t>
            </a:r>
          </a:p>
          <a:p>
            <a:pPr algn="just"/>
            <a:r>
              <a:rPr lang="fr-FR" dirty="0"/>
              <a:t>Dans cette dimension, nos actes et nos interactions peuvent nous paraître décevants.</a:t>
            </a:r>
          </a:p>
          <a:p>
            <a:pPr algn="just"/>
            <a:r>
              <a:rPr lang="fr-FR" dirty="0"/>
              <a:t>Néanmoins, nous restons toujours parfaits dans notre nature.</a:t>
            </a:r>
          </a:p>
          <a:p>
            <a:pPr algn="just"/>
            <a:r>
              <a:rPr lang="fr-FR" dirty="0"/>
              <a:t>Nous déroulons dans notre vie nos aspirations qui peuvent être authentiques ou artificielles.</a:t>
            </a:r>
          </a:p>
          <a:p>
            <a:pPr algn="just"/>
            <a:r>
              <a:rPr lang="fr-FR" dirty="0"/>
              <a:t>Elles sont authentiques lorsqu’elle proviennent de notre être profond ou artificielles quand elles résultent de pression de notre environnement ou de la société.</a:t>
            </a:r>
          </a:p>
          <a:p>
            <a:pPr algn="just"/>
            <a:r>
              <a:rPr lang="fr-FR" dirty="0"/>
              <a:t>Quoi qu’il en soit, nous sommes toujours traversés et composés de cette énergie  de vie, de cette intelligence  supérieure.</a:t>
            </a:r>
          </a:p>
          <a:p>
            <a:pPr algn="just"/>
            <a:r>
              <a:rPr lang="fr-FR" dirty="0"/>
              <a:t>Devenir la meilleure version de soi-même ne devient pas la construction d’une entité spéciale ou artificielle (« je dois réussir ma vie, être comme ceci ou comme cela », mais de vivre au mieux la vie qui est en nous, qui nous porte et nous anime.</a:t>
            </a:r>
          </a:p>
          <a:p>
            <a:pPr algn="just"/>
            <a:r>
              <a:rPr lang="fr-FR" dirty="0"/>
              <a:t>Il s’agit donc de se laisser aller dans le sens du courant de la vie et de profiter de cette force et de cette beauté qui est en nous et qui nous porte.</a:t>
            </a:r>
          </a:p>
        </p:txBody>
      </p:sp>
    </p:spTree>
    <p:extLst>
      <p:ext uri="{BB962C8B-B14F-4D97-AF65-F5344CB8AC3E}">
        <p14:creationId xmlns:p14="http://schemas.microsoft.com/office/powerpoint/2010/main" val="34464520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7E86122-EB30-4046-BACB-A9F3388D94A3}"/>
              </a:ext>
            </a:extLst>
          </p:cNvPr>
          <p:cNvSpPr>
            <a:spLocks noGrp="1"/>
          </p:cNvSpPr>
          <p:nvPr>
            <p:ph type="title"/>
          </p:nvPr>
        </p:nvSpPr>
        <p:spPr/>
        <p:txBody>
          <a:bodyPr/>
          <a:lstStyle/>
          <a:p>
            <a:r>
              <a:rPr lang="fr-FR" sz="4400" dirty="0">
                <a:effectLst/>
                <a:latin typeface="Calibri" panose="020F0502020204030204" pitchFamily="34" charset="0"/>
                <a:ea typeface="Calibri" panose="020F0502020204030204" pitchFamily="34" charset="0"/>
                <a:cs typeface="Times New Roman" panose="02020603050405020304" pitchFamily="18" charset="0"/>
              </a:rPr>
              <a:t>La technologie de la conscience</a:t>
            </a:r>
            <a:endParaRPr lang="fr-FR" dirty="0"/>
          </a:p>
        </p:txBody>
      </p:sp>
      <p:sp>
        <p:nvSpPr>
          <p:cNvPr id="3" name="Espace réservé du contenu 2">
            <a:extLst>
              <a:ext uri="{FF2B5EF4-FFF2-40B4-BE49-F238E27FC236}">
                <a16:creationId xmlns:a16="http://schemas.microsoft.com/office/drawing/2014/main" id="{88569464-549C-45B1-BE8E-D2E3E7ED2054}"/>
              </a:ext>
            </a:extLst>
          </p:cNvPr>
          <p:cNvSpPr>
            <a:spLocks noGrp="1"/>
          </p:cNvSpPr>
          <p:nvPr>
            <p:ph idx="1"/>
          </p:nvPr>
        </p:nvSpPr>
        <p:spPr>
          <a:xfrm>
            <a:off x="457200" y="1600200"/>
            <a:ext cx="8229600" cy="4853136"/>
          </a:xfrm>
        </p:spPr>
        <p:txBody>
          <a:bodyPr>
            <a:normAutofit fontScale="70000" lnSpcReduction="20000"/>
          </a:bodyPr>
          <a:lstStyle/>
          <a:p>
            <a:pPr>
              <a:lnSpc>
                <a:spcPct val="107000"/>
              </a:lnSpc>
              <a:spcAft>
                <a:spcPts val="800"/>
              </a:spcAft>
            </a:pPr>
            <a:r>
              <a:rPr lang="fr-FR" sz="3200" dirty="0">
                <a:effectLst/>
                <a:latin typeface="Calibri" panose="020F0502020204030204" pitchFamily="34" charset="0"/>
                <a:ea typeface="Calibri" panose="020F0502020204030204" pitchFamily="34" charset="0"/>
                <a:cs typeface="Times New Roman" panose="02020603050405020304" pitchFamily="18" charset="0"/>
              </a:rPr>
              <a:t>La technologie de la conscience consiste à utiliser le champ quantique pour mettre à jour notre logiciel propre à notre être et à notre vie.</a:t>
            </a:r>
          </a:p>
          <a:p>
            <a:pPr>
              <a:lnSpc>
                <a:spcPct val="107000"/>
              </a:lnSpc>
              <a:spcAft>
                <a:spcPts val="800"/>
              </a:spcAft>
            </a:pPr>
            <a:r>
              <a:rPr lang="fr-FR" sz="3200" dirty="0">
                <a:effectLst/>
                <a:latin typeface="Calibri" panose="020F0502020204030204" pitchFamily="34" charset="0"/>
                <a:ea typeface="Calibri" panose="020F0502020204030204" pitchFamily="34" charset="0"/>
                <a:cs typeface="Times New Roman" panose="02020603050405020304" pitchFamily="18" charset="0"/>
              </a:rPr>
              <a:t>Le logiciel de l'être humain est le logiciel de la vie, celui de l'univers, puissant et de toute perfection.</a:t>
            </a:r>
          </a:p>
          <a:p>
            <a:pPr>
              <a:lnSpc>
                <a:spcPct val="107000"/>
              </a:lnSpc>
              <a:spcAft>
                <a:spcPts val="800"/>
              </a:spcAft>
            </a:pPr>
            <a:r>
              <a:rPr lang="fr-FR" sz="3200" dirty="0">
                <a:effectLst/>
                <a:latin typeface="Calibri" panose="020F0502020204030204" pitchFamily="34" charset="0"/>
                <a:ea typeface="Calibri" panose="020F0502020204030204" pitchFamily="34" charset="0"/>
                <a:cs typeface="Times New Roman" panose="02020603050405020304" pitchFamily="18" charset="0"/>
              </a:rPr>
              <a:t>La première idée est de supprimer les interférences qui nous éloignent de cette perfection.</a:t>
            </a:r>
          </a:p>
          <a:p>
            <a:pPr>
              <a:lnSpc>
                <a:spcPct val="107000"/>
              </a:lnSpc>
              <a:spcAft>
                <a:spcPts val="800"/>
              </a:spcAft>
            </a:pPr>
            <a:r>
              <a:rPr lang="fr-FR" sz="3200" dirty="0">
                <a:effectLst/>
                <a:latin typeface="Calibri" panose="020F0502020204030204" pitchFamily="34" charset="0"/>
                <a:ea typeface="Calibri" panose="020F0502020204030204" pitchFamily="34" charset="0"/>
                <a:cs typeface="Times New Roman" panose="02020603050405020304" pitchFamily="18" charset="0"/>
              </a:rPr>
              <a:t>Nettoyer les interférences (mentales, physiques, émotionnelles)</a:t>
            </a:r>
          </a:p>
          <a:p>
            <a:pPr>
              <a:lnSpc>
                <a:spcPct val="107000"/>
              </a:lnSpc>
              <a:spcAft>
                <a:spcPts val="800"/>
              </a:spcAft>
            </a:pPr>
            <a:r>
              <a:rPr lang="fr-FR" sz="3200" dirty="0">
                <a:effectLst/>
                <a:latin typeface="Calibri" panose="020F0502020204030204" pitchFamily="34" charset="0"/>
                <a:ea typeface="Calibri" panose="020F0502020204030204" pitchFamily="34" charset="0"/>
                <a:cs typeface="Times New Roman" panose="02020603050405020304" pitchFamily="18" charset="0"/>
              </a:rPr>
              <a:t>Je m’accepte moi-même, telle que je suis, c’est comme cela que je suis bien. (Dans le sens de correct)</a:t>
            </a:r>
          </a:p>
          <a:p>
            <a:pPr>
              <a:lnSpc>
                <a:spcPct val="107000"/>
              </a:lnSpc>
              <a:spcAft>
                <a:spcPts val="800"/>
              </a:spcAft>
            </a:pPr>
            <a:r>
              <a:rPr lang="fr-FR" sz="3200" dirty="0">
                <a:effectLst/>
                <a:latin typeface="Calibri" panose="020F0502020204030204" pitchFamily="34" charset="0"/>
                <a:ea typeface="Calibri" panose="020F0502020204030204" pitchFamily="34" charset="0"/>
                <a:cs typeface="Times New Roman" panose="02020603050405020304" pitchFamily="18" charset="0"/>
              </a:rPr>
              <a:t>Je suis responsable de tout ce qui m’arrive = j’ai le pouvoir sur ma vie.</a:t>
            </a:r>
          </a:p>
          <a:p>
            <a:endParaRPr lang="fr-FR" dirty="0"/>
          </a:p>
        </p:txBody>
      </p:sp>
    </p:spTree>
    <p:extLst>
      <p:ext uri="{BB962C8B-B14F-4D97-AF65-F5344CB8AC3E}">
        <p14:creationId xmlns:p14="http://schemas.microsoft.com/office/powerpoint/2010/main" val="23735744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85250C-39F6-470D-9955-D31C1B01507B}"/>
              </a:ext>
            </a:extLst>
          </p:cNvPr>
          <p:cNvSpPr>
            <a:spLocks noGrp="1"/>
          </p:cNvSpPr>
          <p:nvPr>
            <p:ph type="title"/>
          </p:nvPr>
        </p:nvSpPr>
        <p:spPr/>
        <p:txBody>
          <a:bodyPr>
            <a:normAutofit fontScale="90000"/>
          </a:bodyPr>
          <a:lstStyle/>
          <a:p>
            <a:r>
              <a:rPr lang="fr-FR" dirty="0"/>
              <a:t>Applications</a:t>
            </a:r>
            <a:br>
              <a:rPr lang="fr-FR" dirty="0"/>
            </a:br>
            <a:r>
              <a:rPr lang="fr-FR" dirty="0"/>
              <a:t>Nettoyage des chakras</a:t>
            </a:r>
          </a:p>
        </p:txBody>
      </p:sp>
      <p:sp>
        <p:nvSpPr>
          <p:cNvPr id="3" name="Espace réservé du contenu 2">
            <a:extLst>
              <a:ext uri="{FF2B5EF4-FFF2-40B4-BE49-F238E27FC236}">
                <a16:creationId xmlns:a16="http://schemas.microsoft.com/office/drawing/2014/main" id="{7A91872D-8F6B-4DE9-9F15-AE15F6804603}"/>
              </a:ext>
            </a:extLst>
          </p:cNvPr>
          <p:cNvSpPr>
            <a:spLocks noGrp="1"/>
          </p:cNvSpPr>
          <p:nvPr>
            <p:ph idx="1"/>
          </p:nvPr>
        </p:nvSpPr>
        <p:spPr/>
        <p:txBody>
          <a:bodyPr>
            <a:normAutofit fontScale="92500" lnSpcReduction="10000"/>
          </a:bodyPr>
          <a:lstStyle/>
          <a:p>
            <a:r>
              <a:rPr lang="fr-FR" dirty="0"/>
              <a:t>Nous sommes constitués par de l’énergie, en particulier celle qui circule dans nos méridiens.  Nous commençons par nettoyer et optimiser nos centre énergétiques (chakras).</a:t>
            </a:r>
          </a:p>
          <a:p>
            <a:r>
              <a:rPr lang="fr-FR" dirty="0"/>
              <a:t>Les avantages sont multiples: supprimer les disfonctionnements, augmenter notre énergie et notre plaisir à la vie, améliorer nos performances et nos capacités dans tous les domaines, améliorer notre système immunitaire, ralentir le vieillissement, …</a:t>
            </a:r>
          </a:p>
        </p:txBody>
      </p:sp>
    </p:spTree>
    <p:extLst>
      <p:ext uri="{BB962C8B-B14F-4D97-AF65-F5344CB8AC3E}">
        <p14:creationId xmlns:p14="http://schemas.microsoft.com/office/powerpoint/2010/main" val="3290535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DF2FE1-F264-4B24-855A-E0205327F7E9}"/>
              </a:ext>
            </a:extLst>
          </p:cNvPr>
          <p:cNvSpPr>
            <a:spLocks noGrp="1"/>
          </p:cNvSpPr>
          <p:nvPr>
            <p:ph type="title"/>
          </p:nvPr>
        </p:nvSpPr>
        <p:spPr/>
        <p:txBody>
          <a:bodyPr>
            <a:normAutofit/>
          </a:bodyPr>
          <a:lstStyle/>
          <a:p>
            <a:r>
              <a:rPr lang="fr-FR" dirty="0">
                <a:effectLst/>
                <a:latin typeface="Calibri" panose="020F0502020204030204" pitchFamily="34" charset="0"/>
                <a:ea typeface="Calibri" panose="020F0502020204030204" pitchFamily="34" charset="0"/>
                <a:cs typeface="Times New Roman" panose="02020603050405020304" pitchFamily="18" charset="0"/>
              </a:rPr>
              <a:t>Processus dynamique </a:t>
            </a:r>
            <a:endParaRPr lang="fr-FR" dirty="0"/>
          </a:p>
        </p:txBody>
      </p:sp>
      <p:sp>
        <p:nvSpPr>
          <p:cNvPr id="3" name="Espace réservé du contenu 2">
            <a:extLst>
              <a:ext uri="{FF2B5EF4-FFF2-40B4-BE49-F238E27FC236}">
                <a16:creationId xmlns:a16="http://schemas.microsoft.com/office/drawing/2014/main" id="{24BFAF0A-CD9F-4878-971A-82F0DC493B9B}"/>
              </a:ext>
            </a:extLst>
          </p:cNvPr>
          <p:cNvSpPr>
            <a:spLocks noGrp="1"/>
          </p:cNvSpPr>
          <p:nvPr>
            <p:ph idx="1"/>
          </p:nvPr>
        </p:nvSpPr>
        <p:spPr>
          <a:xfrm>
            <a:off x="251520" y="1417638"/>
            <a:ext cx="8784976" cy="5440362"/>
          </a:xfrm>
        </p:spPr>
        <p:txBody>
          <a:bodyPr>
            <a:normAutofit/>
          </a:bodyPr>
          <a:lstStyle/>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On a nettoyé notre logiciel, on veut maintenant nous en servir.</a:t>
            </a:r>
          </a:p>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Nous nous en servons à partir de notre essence, de notre composition parfaite, de notre expression parfaite, de notre existence parfaite.</a:t>
            </a:r>
          </a:p>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C’est notre point de départ. </a:t>
            </a:r>
          </a:p>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Nous créons à partir de la perfection de notre être.</a:t>
            </a:r>
          </a:p>
          <a:p>
            <a:pPr>
              <a:lnSpc>
                <a:spcPct val="107000"/>
              </a:lnSpc>
              <a:spcAft>
                <a:spcPts val="800"/>
              </a:spcAft>
            </a:pPr>
            <a:r>
              <a:rPr lang="fr-FR" sz="1800" dirty="0">
                <a:effectLst/>
                <a:latin typeface="Calibri" panose="020F0502020204030204" pitchFamily="34" charset="0"/>
                <a:ea typeface="Calibri" panose="020F0502020204030204" pitchFamily="34" charset="0"/>
                <a:cs typeface="Times New Roman" panose="02020603050405020304" pitchFamily="18" charset="0"/>
              </a:rPr>
              <a:t> Se projeter dans l’avenir = </a:t>
            </a:r>
          </a:p>
          <a:p>
            <a:pPr marL="342900" lvl="0" indent="-342900">
              <a:lnSpc>
                <a:spcPct val="107000"/>
              </a:lnSpc>
              <a:buFont typeface="Calibri" panose="020F050202020403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Projeter la meilleure version de moi-même.</a:t>
            </a:r>
          </a:p>
          <a:p>
            <a:pPr marL="342900" lvl="0" indent="-342900">
              <a:lnSpc>
                <a:spcPct val="107000"/>
              </a:lnSpc>
              <a:buFont typeface="Calibri" panose="020F050202020403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Supprimer les limitations (se libérer des entraves à nos aspirations)</a:t>
            </a:r>
          </a:p>
          <a:p>
            <a:pPr marL="342900" lvl="0" indent="-342900">
              <a:lnSpc>
                <a:spcPct val="107000"/>
              </a:lnSpc>
              <a:buFont typeface="Calibri" panose="020F050202020403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S’émanciper des contraintes</a:t>
            </a:r>
          </a:p>
          <a:p>
            <a:pPr marL="342900" lvl="0" indent="-342900">
              <a:lnSpc>
                <a:spcPct val="107000"/>
              </a:lnSpc>
              <a:buFont typeface="Calibri" panose="020F050202020403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Laisser le champ libre à nos aspirations</a:t>
            </a:r>
          </a:p>
          <a:p>
            <a:pPr marL="342900" lvl="0" indent="-342900">
              <a:lnSpc>
                <a:spcPct val="107000"/>
              </a:lnSpc>
              <a:buFont typeface="Calibri" panose="020F050202020403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Fixer ou des objectifs après évaluations : motivation, désir, ressentir le projet (démarches simples)</a:t>
            </a:r>
          </a:p>
          <a:p>
            <a:pPr marL="342900" lvl="0" indent="-342900">
              <a:lnSpc>
                <a:spcPct val="107000"/>
              </a:lnSpc>
              <a:spcAft>
                <a:spcPts val="800"/>
              </a:spcAft>
              <a:buFont typeface="Calibri" panose="020F0502020204030204" pitchFamily="34" charset="0"/>
              <a:buChar char="-"/>
            </a:pPr>
            <a:r>
              <a:rPr lang="fr-FR" sz="1800" dirty="0">
                <a:effectLst/>
                <a:latin typeface="Calibri" panose="020F0502020204030204" pitchFamily="34" charset="0"/>
                <a:ea typeface="Calibri" panose="020F0502020204030204" pitchFamily="34" charset="0"/>
                <a:cs typeface="Times New Roman" panose="02020603050405020304" pitchFamily="18" charset="0"/>
              </a:rPr>
              <a:t>Se lancer dans l’avenir avec confiance : j’existe</a:t>
            </a:r>
          </a:p>
          <a:p>
            <a:pPr algn="just"/>
            <a:endParaRPr lang="fr-FR" dirty="0"/>
          </a:p>
        </p:txBody>
      </p:sp>
    </p:spTree>
    <p:extLst>
      <p:ext uri="{BB962C8B-B14F-4D97-AF65-F5344CB8AC3E}">
        <p14:creationId xmlns:p14="http://schemas.microsoft.com/office/powerpoint/2010/main" val="2112017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8DF2FE1-F264-4B24-855A-E0205327F7E9}"/>
              </a:ext>
            </a:extLst>
          </p:cNvPr>
          <p:cNvSpPr>
            <a:spLocks noGrp="1"/>
          </p:cNvSpPr>
          <p:nvPr>
            <p:ph type="title"/>
          </p:nvPr>
        </p:nvSpPr>
        <p:spPr/>
        <p:txBody>
          <a:bodyPr>
            <a:normAutofit fontScale="90000"/>
          </a:bodyPr>
          <a:lstStyle/>
          <a:p>
            <a:r>
              <a:rPr lang="fr-FR" dirty="0"/>
              <a:t>Application</a:t>
            </a:r>
            <a:br>
              <a:rPr lang="fr-FR" dirty="0"/>
            </a:br>
            <a:r>
              <a:rPr lang="fr-FR" sz="4400" dirty="0">
                <a:effectLst/>
                <a:latin typeface="Calibri" panose="020F0502020204030204" pitchFamily="34" charset="0"/>
                <a:ea typeface="Calibri" panose="020F0502020204030204" pitchFamily="34" charset="0"/>
                <a:cs typeface="Times New Roman" panose="02020603050405020304" pitchFamily="18" charset="0"/>
              </a:rPr>
              <a:t>La perfection de mon existence</a:t>
            </a:r>
            <a:br>
              <a:rPr lang="fr-FR" sz="4400" dirty="0">
                <a:effectLst/>
                <a:latin typeface="Calibri" panose="020F0502020204030204" pitchFamily="34" charset="0"/>
                <a:ea typeface="Calibri" panose="020F0502020204030204" pitchFamily="34" charset="0"/>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24BFAF0A-CD9F-4878-971A-82F0DC493B9B}"/>
              </a:ext>
            </a:extLst>
          </p:cNvPr>
          <p:cNvSpPr>
            <a:spLocks noGrp="1"/>
          </p:cNvSpPr>
          <p:nvPr>
            <p:ph idx="1"/>
          </p:nvPr>
        </p:nvSpPr>
        <p:spPr>
          <a:xfrm>
            <a:off x="457200" y="1417638"/>
            <a:ext cx="8229600" cy="5440362"/>
          </a:xfrm>
        </p:spPr>
        <p:txBody>
          <a:bodyPr>
            <a:normAutofit/>
          </a:bodyPr>
          <a:lstStyle/>
          <a:p>
            <a:pPr>
              <a:lnSpc>
                <a:spcPct val="107000"/>
              </a:lnSpc>
              <a:spcAft>
                <a:spcPts val="800"/>
              </a:spcAft>
            </a:pPr>
            <a:r>
              <a:rPr lang="fr-FR" sz="2200" dirty="0">
                <a:effectLst/>
                <a:latin typeface="Calibri" panose="020F0502020204030204" pitchFamily="34" charset="0"/>
                <a:ea typeface="Calibri" panose="020F0502020204030204" pitchFamily="34" charset="0"/>
                <a:cs typeface="Times New Roman" panose="02020603050405020304" pitchFamily="18" charset="0"/>
              </a:rPr>
              <a:t>Mon premier point, c’est telle que je suis aujourd’hui, composée de la perfection de la vie et de mon existence terrestre avec toutes ses imperfections. </a:t>
            </a:r>
          </a:p>
          <a:p>
            <a:pPr>
              <a:lnSpc>
                <a:spcPct val="107000"/>
              </a:lnSpc>
              <a:spcAft>
                <a:spcPts val="800"/>
              </a:spcAft>
            </a:pPr>
            <a:r>
              <a:rPr lang="fr-FR" sz="2200" dirty="0">
                <a:effectLst/>
                <a:latin typeface="Calibri" panose="020F0502020204030204" pitchFamily="34" charset="0"/>
                <a:ea typeface="Calibri" panose="020F0502020204030204" pitchFamily="34" charset="0"/>
                <a:cs typeface="Times New Roman" panose="02020603050405020304" pitchFamily="18" charset="0"/>
              </a:rPr>
              <a:t>Le deuxième point, je ne considère plus que mon être, je ne vois rien d’autre que mon être de perfection et je laisse monter en moi la perfection de la vie. (Energie, amour, bonheur, paix, sérénité, complétude)</a:t>
            </a:r>
          </a:p>
          <a:p>
            <a:pPr>
              <a:lnSpc>
                <a:spcPct val="107000"/>
              </a:lnSpc>
              <a:spcAft>
                <a:spcPts val="800"/>
              </a:spcAft>
            </a:pPr>
            <a:r>
              <a:rPr lang="fr-FR" sz="2200" dirty="0">
                <a:effectLst/>
                <a:latin typeface="Calibri" panose="020F0502020204030204" pitchFamily="34" charset="0"/>
                <a:ea typeface="Calibri" panose="020F0502020204030204" pitchFamily="34" charset="0"/>
                <a:cs typeface="Times New Roman" panose="02020603050405020304" pitchFamily="18" charset="0"/>
              </a:rPr>
              <a:t>C’est tout ce qu’il y a à faire, dans la confiance absolue de la Vie.</a:t>
            </a:r>
          </a:p>
          <a:p>
            <a:pPr>
              <a:lnSpc>
                <a:spcPct val="107000"/>
              </a:lnSpc>
              <a:spcAft>
                <a:spcPts val="800"/>
              </a:spcAft>
            </a:pPr>
            <a:r>
              <a:rPr lang="fr-FR" sz="2200" dirty="0">
                <a:effectLst/>
                <a:latin typeface="Calibri" panose="020F0502020204030204" pitchFamily="34" charset="0"/>
                <a:ea typeface="Calibri" panose="020F0502020204030204" pitchFamily="34" charset="0"/>
                <a:cs typeface="Times New Roman" panose="02020603050405020304" pitchFamily="18" charset="0"/>
              </a:rPr>
              <a:t>Dans ma réalité terrestre, physique, dans le monde en trois dimensions, j’existe à travers ce que je fais, à travers les événements que je traverse, à travers les émotions que je ressens, à travers mes pensées, à travers ma personnalité, mes aspirations.</a:t>
            </a:r>
          </a:p>
        </p:txBody>
      </p:sp>
    </p:spTree>
    <p:extLst>
      <p:ext uri="{BB962C8B-B14F-4D97-AF65-F5344CB8AC3E}">
        <p14:creationId xmlns:p14="http://schemas.microsoft.com/office/powerpoint/2010/main" val="6491286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81851E8-7838-4831-982C-493CC54154C1}"/>
              </a:ext>
            </a:extLst>
          </p:cNvPr>
          <p:cNvSpPr>
            <a:spLocks noGrp="1"/>
          </p:cNvSpPr>
          <p:nvPr>
            <p:ph type="title"/>
          </p:nvPr>
        </p:nvSpPr>
        <p:spPr/>
        <p:txBody>
          <a:bodyPr>
            <a:normAutofit/>
          </a:bodyPr>
          <a:lstStyle/>
          <a:p>
            <a:r>
              <a:rPr lang="fr-FR" sz="4400" dirty="0">
                <a:effectLst/>
                <a:latin typeface="Calibri" panose="020F0502020204030204" pitchFamily="34" charset="0"/>
                <a:ea typeface="Calibri" panose="020F0502020204030204" pitchFamily="34" charset="0"/>
                <a:cs typeface="Times New Roman" panose="02020603050405020304" pitchFamily="18" charset="0"/>
              </a:rPr>
              <a:t>Ma vie se déroule dans le concret.</a:t>
            </a:r>
            <a:endParaRPr lang="fr-FR" dirty="0"/>
          </a:p>
        </p:txBody>
      </p:sp>
      <p:sp>
        <p:nvSpPr>
          <p:cNvPr id="3" name="Espace réservé du contenu 2">
            <a:extLst>
              <a:ext uri="{FF2B5EF4-FFF2-40B4-BE49-F238E27FC236}">
                <a16:creationId xmlns:a16="http://schemas.microsoft.com/office/drawing/2014/main" id="{5D2F1587-5BC3-4EB0-A2CE-4338C7933813}"/>
              </a:ext>
            </a:extLst>
          </p:cNvPr>
          <p:cNvSpPr>
            <a:spLocks noGrp="1"/>
          </p:cNvSpPr>
          <p:nvPr>
            <p:ph idx="1"/>
          </p:nvPr>
        </p:nvSpPr>
        <p:spPr>
          <a:xfrm>
            <a:off x="107504" y="1268760"/>
            <a:ext cx="9036496" cy="5589240"/>
          </a:xfrm>
        </p:spPr>
        <p:txBody>
          <a:bodyPr>
            <a:noAutofit/>
          </a:bodyPr>
          <a:lstStyle/>
          <a:p>
            <a:pPr>
              <a:lnSpc>
                <a:spcPct val="107000"/>
              </a:lnSpc>
              <a:spcAft>
                <a:spcPts val="800"/>
              </a:spcAft>
            </a:pPr>
            <a:r>
              <a:rPr lang="fr-FR" sz="2200" dirty="0">
                <a:effectLst/>
                <a:latin typeface="Calibri" panose="020F0502020204030204" pitchFamily="34" charset="0"/>
                <a:ea typeface="Calibri" panose="020F0502020204030204" pitchFamily="34" charset="0"/>
                <a:cs typeface="Times New Roman" panose="02020603050405020304" pitchFamily="18" charset="0"/>
              </a:rPr>
              <a:t>Il y a des choses que je peux changer et d’autres qui sont fixées pour ma vie.</a:t>
            </a:r>
          </a:p>
          <a:p>
            <a:pPr>
              <a:lnSpc>
                <a:spcPct val="107000"/>
              </a:lnSpc>
              <a:spcAft>
                <a:spcPts val="800"/>
              </a:spcAft>
            </a:pPr>
            <a:r>
              <a:rPr lang="fr-FR" sz="2200" dirty="0">
                <a:effectLst/>
                <a:latin typeface="Calibri" panose="020F0502020204030204" pitchFamily="34" charset="0"/>
                <a:ea typeface="Calibri" panose="020F0502020204030204" pitchFamily="34" charset="0"/>
                <a:cs typeface="Times New Roman" panose="02020603050405020304" pitchFamily="18" charset="0"/>
              </a:rPr>
              <a:t>Je ne peux pas changer le passé, mais je peux m’en servir pour l’avenir.</a:t>
            </a:r>
          </a:p>
          <a:p>
            <a:pPr>
              <a:lnSpc>
                <a:spcPct val="107000"/>
              </a:lnSpc>
              <a:spcAft>
                <a:spcPts val="800"/>
              </a:spcAft>
            </a:pPr>
            <a:r>
              <a:rPr lang="fr-FR" sz="2200" dirty="0">
                <a:effectLst/>
                <a:latin typeface="Calibri" panose="020F0502020204030204" pitchFamily="34" charset="0"/>
                <a:ea typeface="Calibri" panose="020F0502020204030204" pitchFamily="34" charset="0"/>
                <a:cs typeface="Times New Roman" panose="02020603050405020304" pitchFamily="18" charset="0"/>
              </a:rPr>
              <a:t>Je ne peux pas changer mes actes, mais je peux changer mes intentions.</a:t>
            </a:r>
          </a:p>
          <a:p>
            <a:pPr>
              <a:lnSpc>
                <a:spcPct val="107000"/>
              </a:lnSpc>
              <a:spcAft>
                <a:spcPts val="800"/>
              </a:spcAft>
            </a:pPr>
            <a:r>
              <a:rPr lang="fr-FR" sz="2200" dirty="0">
                <a:effectLst/>
                <a:latin typeface="Calibri" panose="020F0502020204030204" pitchFamily="34" charset="0"/>
                <a:ea typeface="Calibri" panose="020F0502020204030204" pitchFamily="34" charset="0"/>
                <a:cs typeface="Times New Roman" panose="02020603050405020304" pitchFamily="18" charset="0"/>
              </a:rPr>
              <a:t>Je ne peux pas changer mon caractère, mais je peux changer la direction de ma vie.</a:t>
            </a:r>
          </a:p>
          <a:p>
            <a:pPr>
              <a:lnSpc>
                <a:spcPct val="107000"/>
              </a:lnSpc>
              <a:spcAft>
                <a:spcPts val="800"/>
              </a:spcAft>
            </a:pPr>
            <a:r>
              <a:rPr lang="fr-FR" sz="2200" dirty="0">
                <a:effectLst/>
                <a:latin typeface="Calibri" panose="020F0502020204030204" pitchFamily="34" charset="0"/>
                <a:ea typeface="Calibri" panose="020F0502020204030204" pitchFamily="34" charset="0"/>
                <a:cs typeface="Times New Roman" panose="02020603050405020304" pitchFamily="18" charset="0"/>
              </a:rPr>
              <a:t>Je prends un « nouveau départ » (sans grandiloquence) avec en main la perfection de la vie.</a:t>
            </a:r>
          </a:p>
          <a:p>
            <a:pPr>
              <a:lnSpc>
                <a:spcPct val="107000"/>
              </a:lnSpc>
              <a:spcAft>
                <a:spcPts val="800"/>
              </a:spcAft>
            </a:pPr>
            <a:r>
              <a:rPr lang="fr-FR" sz="2200" dirty="0">
                <a:effectLst/>
                <a:latin typeface="Calibri" panose="020F0502020204030204" pitchFamily="34" charset="0"/>
                <a:ea typeface="Calibri" panose="020F0502020204030204" pitchFamily="34" charset="0"/>
                <a:cs typeface="Times New Roman" panose="02020603050405020304" pitchFamily="18" charset="0"/>
              </a:rPr>
              <a:t>Et ma nouvelle direction, mon nouveau départ, ma nouvelle intention, c’est de devenir la meilleure version de moi-même.</a:t>
            </a:r>
          </a:p>
          <a:p>
            <a:pPr>
              <a:lnSpc>
                <a:spcPct val="107000"/>
              </a:lnSpc>
              <a:spcAft>
                <a:spcPts val="800"/>
              </a:spcAft>
            </a:pPr>
            <a:r>
              <a:rPr lang="fr-FR" sz="2200" dirty="0">
                <a:effectLst/>
                <a:latin typeface="Calibri" panose="020F0502020204030204" pitchFamily="34" charset="0"/>
                <a:ea typeface="Calibri" panose="020F0502020204030204" pitchFamily="34" charset="0"/>
                <a:cs typeface="Times New Roman" panose="02020603050405020304" pitchFamily="18" charset="0"/>
              </a:rPr>
              <a:t>Le monde ne va pas changer radicalement, ma vie ne sera pas l’inverse de ce que j’ai vécu jusque-là.</a:t>
            </a:r>
          </a:p>
        </p:txBody>
      </p:sp>
    </p:spTree>
    <p:extLst>
      <p:ext uri="{BB962C8B-B14F-4D97-AF65-F5344CB8AC3E}">
        <p14:creationId xmlns:p14="http://schemas.microsoft.com/office/powerpoint/2010/main" val="372788481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29687</TotalTime>
  <Words>1191</Words>
  <Application>Microsoft Office PowerPoint</Application>
  <PresentationFormat>Affichage à l'écran (4:3)</PresentationFormat>
  <Paragraphs>73</Paragraphs>
  <Slides>11</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11</vt:i4>
      </vt:variant>
    </vt:vector>
  </HeadingPairs>
  <TitlesOfParts>
    <vt:vector size="14" baseType="lpstr">
      <vt:lpstr>Arial</vt:lpstr>
      <vt:lpstr>Calibri</vt:lpstr>
      <vt:lpstr>Thème Office</vt:lpstr>
      <vt:lpstr>FORMATION     DEVENIR LA MEILLEURE  VERSION DE MOI-MÊME   </vt:lpstr>
      <vt:lpstr> Comment faire pour devenir la meilleure version de moi-même ? </vt:lpstr>
      <vt:lpstr>Processus statique</vt:lpstr>
      <vt:lpstr>Notre vie quotidienne</vt:lpstr>
      <vt:lpstr>La technologie de la conscience</vt:lpstr>
      <vt:lpstr>Applications Nettoyage des chakras</vt:lpstr>
      <vt:lpstr>Processus dynamique </vt:lpstr>
      <vt:lpstr>Application La perfection de mon existence </vt:lpstr>
      <vt:lpstr>Ma vie se déroule dans le concret.</vt:lpstr>
      <vt:lpstr>Ma vie se déroule dans le concret.</vt:lpstr>
      <vt:lpstr>Application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SEMINAIRE EQUILIBRAGE ENERGETIQUE PAR LA MATRICE QUANTIQUE</dc:title>
  <dc:creator>EBER</dc:creator>
  <cp:lastModifiedBy>Meg7789</cp:lastModifiedBy>
  <cp:revision>1748</cp:revision>
  <cp:lastPrinted>2021-01-20T15:22:02Z</cp:lastPrinted>
  <dcterms:created xsi:type="dcterms:W3CDTF">2013-01-20T06:19:21Z</dcterms:created>
  <dcterms:modified xsi:type="dcterms:W3CDTF">2023-04-19T19:28:44Z</dcterms:modified>
</cp:coreProperties>
</file>